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C9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3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E14EE-3AE6-E08D-4367-BD5573D5E2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62D499-632F-0660-EDC2-3B4C8374C2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B93902-7321-0C6E-8B59-3179DCDA7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CA27-8A63-43AD-98EC-801D101F8D6F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07EAB8-EB5D-0F2F-57E9-7A10DE5F8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BC94B6-780B-FF55-AA89-4EA69632F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0962F-2C91-484D-8EDF-F93B46B3D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761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5E5A3-095A-4F6D-ABBF-9D87CC39F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C3706F-5A2D-7B1F-C66B-A7BDA524BC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119B94-5816-6EF8-5E31-D3774977C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CA27-8A63-43AD-98EC-801D101F8D6F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29F4E1-218B-FE6B-4AC8-4EB66ED6E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FBACF9-578E-4A6D-E9C9-FABC91AD7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0962F-2C91-484D-8EDF-F93B46B3D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864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E575E3E-6339-6AA7-8149-A53DF017A0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C64472-581A-4A2A-4799-B9B7A7E212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F0995B-27B1-83BC-43D7-C77E897C6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CA27-8A63-43AD-98EC-801D101F8D6F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A0A679-9BF6-C856-6D79-B17E290AD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3F5243-D392-E6FB-CBBE-27937D911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0962F-2C91-484D-8EDF-F93B46B3D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79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1AA3A4-050E-7D17-3E78-FCA28C401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D85E46-8F33-E7BD-F6F7-C8D4A8DDD8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7C0BCB-08F6-3288-0AEB-BB024B951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CA27-8A63-43AD-98EC-801D101F8D6F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D0DAD2-C2D7-9897-4BEE-C709747CA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0F58BC-F6BE-E441-3247-4B6446708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0962F-2C91-484D-8EDF-F93B46B3D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84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47C099-E08D-42A8-8AA2-5DDB44060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D434D2-3EC7-4EC5-4C17-D90BAC5487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D97DD9-8E50-8908-D77F-30926791F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CA27-8A63-43AD-98EC-801D101F8D6F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B62964-B7C8-879C-5767-F5D862678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EC44DE-21DD-25F3-7638-1B5854AFC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0962F-2C91-484D-8EDF-F93B46B3D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713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4E8FC-2826-D9A5-FDEB-EFAFD4242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710DF3-17D3-11B3-896D-4D2B9095E0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20F6BB-D02E-DA10-AC58-D49396CF4F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C7B1A5-68B6-7A11-E496-C88240489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CA27-8A63-43AD-98EC-801D101F8D6F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9AA470-B470-1213-E834-1B0B29970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95D628-9D66-4A81-108A-D1A15BF69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0962F-2C91-484D-8EDF-F93B46B3D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458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DF4DE-8E85-0AB3-E58D-37F14DDEE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CE2080-ED9B-11D6-3014-3F7287B24D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F24E41-9A31-1D71-787D-D5D58E5591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77E73F-417C-0F1C-40A1-D35665A9F2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E65E8C-5A6F-D1BE-C646-9AC1B1884C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21B8733-EF6D-5E15-8C77-BEA0A0311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CA27-8A63-43AD-98EC-801D101F8D6F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F333AEB-8903-AB4A-7C86-F15492BC4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5A1319-1429-BBC4-1CF7-7503A01C5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0962F-2C91-484D-8EDF-F93B46B3D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726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D2318B-C12E-948F-725E-96718F657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6B0E03-8431-0916-2F68-E838330D3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CA27-8A63-43AD-98EC-801D101F8D6F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6C75C9-D8CB-31D4-F331-7C92DDCB9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7F8B25-49E6-C213-2C67-9C4D45EDD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0962F-2C91-484D-8EDF-F93B46B3D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876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AB6018-1F82-6A5B-9509-D4A4DD8D4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CA27-8A63-43AD-98EC-801D101F8D6F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663A402-D8DB-DB38-9293-4D7541766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0055DE-8514-D0A5-2A78-3A5E53A15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0962F-2C91-484D-8EDF-F93B46B3D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137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E34124-DDAB-0411-23F4-A7E0ADA3A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A15FCC-7CA5-8359-D756-508BBFDABD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054BCC-FAAD-1D37-DAC7-5D567C1D9D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9B6DF7-9D22-5AC6-6D43-A9F791303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CA27-8A63-43AD-98EC-801D101F8D6F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D72A95-39AA-AB75-2633-A1C88FD38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5468CE-D73C-1EBA-1986-B4BA4A461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0962F-2C91-484D-8EDF-F93B46B3D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323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3F013-0065-43F9-6808-B534B7E6B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C30AD48-C093-7166-8409-9A042FC05D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F96CED-A9E1-81ED-6DED-977DE59D04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204520-38C8-D88C-FE0D-517ECF424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CA27-8A63-43AD-98EC-801D101F8D6F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D3193A-311A-6612-5105-24FDAEC20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AF9794-DC2D-E0C8-41DA-A6761D01F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0962F-2C91-484D-8EDF-F93B46B3D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190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60409B8-4CEF-0CB8-22F4-57821F7C0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C5CAB0-9446-FB9B-1358-9E5CA4C488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AF687A-F089-5A29-59A0-9999160169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DDCA27-8A63-43AD-98EC-801D101F8D6F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3BA2DF-434C-B4DE-30F0-2281E4B3CB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089AC4-5303-5179-BA06-3CBC777252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20962F-2C91-484D-8EDF-F93B46B3D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681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jd.org.tr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g"/><Relationship Id="rId4" Type="http://schemas.openxmlformats.org/officeDocument/2006/relationships/hyperlink" Target="https://www.linkedin.com/in/simon-meldrum-5823a6a6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4C23C741-D7D0-3B89-DBA8-9971A1575FBB}"/>
              </a:ext>
            </a:extLst>
          </p:cNvPr>
          <p:cNvGrpSpPr/>
          <p:nvPr/>
        </p:nvGrpSpPr>
        <p:grpSpPr>
          <a:xfrm>
            <a:off x="-9525" y="0"/>
            <a:ext cx="12211050" cy="1117832"/>
            <a:chOff x="9355" y="8620"/>
            <a:chExt cx="12346647" cy="1117832"/>
          </a:xfrm>
        </p:grpSpPr>
        <p:pic>
          <p:nvPicPr>
            <p:cNvPr id="11" name="Picture 2" descr="MJD | Madencilik Türkiye Dergisi Haber Portalı">
              <a:extLst>
                <a:ext uri="{FF2B5EF4-FFF2-40B4-BE49-F238E27FC236}">
                  <a16:creationId xmlns:a16="http://schemas.microsoft.com/office/drawing/2014/main" id="{F786AD1D-443B-8CF9-002A-CC1F91A3E97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20033" y="8620"/>
              <a:ext cx="1200543" cy="11178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1513C1B-DA15-8FC2-21A1-13DC9BC23DF2}"/>
                </a:ext>
              </a:extLst>
            </p:cNvPr>
            <p:cNvSpPr/>
            <p:nvPr/>
          </p:nvSpPr>
          <p:spPr>
            <a:xfrm>
              <a:off x="9355" y="8620"/>
              <a:ext cx="12346647" cy="11178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6F9FAB17-EF63-B781-B5D4-4495FC6BD7C4}"/>
                </a:ext>
              </a:extLst>
            </p:cNvPr>
            <p:cNvSpPr txBox="1"/>
            <p:nvPr/>
          </p:nvSpPr>
          <p:spPr>
            <a:xfrm>
              <a:off x="169682" y="230357"/>
              <a:ext cx="12167057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alibri" panose="020F0502020204030204" pitchFamily="34" charset="0"/>
                  <a:cs typeface="Calibri" panose="020F0502020204030204" pitchFamily="34" charset="0"/>
                </a:rPr>
                <a:t>MADEN JEOLOGLARI DERNEĞİ </a:t>
              </a:r>
              <a:endPara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290E2ABC-B89F-EC6F-0686-D6B201834C94}"/>
              </a:ext>
            </a:extLst>
          </p:cNvPr>
          <p:cNvSpPr/>
          <p:nvPr/>
        </p:nvSpPr>
        <p:spPr>
          <a:xfrm>
            <a:off x="9109533" y="3756532"/>
            <a:ext cx="3091992" cy="275262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A9705E8-B774-480C-E912-B5822A2BD4BA}"/>
              </a:ext>
            </a:extLst>
          </p:cNvPr>
          <p:cNvSpPr/>
          <p:nvPr/>
        </p:nvSpPr>
        <p:spPr>
          <a:xfrm>
            <a:off x="0" y="1562034"/>
            <a:ext cx="12196762" cy="135266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B4CFE81-7164-76E4-E2DB-7FC6F220B024}"/>
              </a:ext>
            </a:extLst>
          </p:cNvPr>
          <p:cNvSpPr/>
          <p:nvPr/>
        </p:nvSpPr>
        <p:spPr>
          <a:xfrm>
            <a:off x="2287962" y="3060261"/>
            <a:ext cx="9185945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dirty="0"/>
              <a:t>Simon Meldrum</a:t>
            </a:r>
            <a:endParaRPr lang="en-US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3000" b="1" dirty="0"/>
              <a:t>Exploration Geology Consultant</a:t>
            </a:r>
            <a:r>
              <a:rPr lang="en-US" sz="3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3000" b="1" cap="none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sz="16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0B4CF6C-12C1-8793-C6D3-EEC6CA37FCAC}"/>
              </a:ext>
            </a:extLst>
          </p:cNvPr>
          <p:cNvSpPr txBox="1"/>
          <p:nvPr/>
        </p:nvSpPr>
        <p:spPr>
          <a:xfrm>
            <a:off x="9526" y="1632736"/>
            <a:ext cx="12182474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Mineral District Development </a:t>
            </a:r>
          </a:p>
          <a:p>
            <a:pPr algn="ctr"/>
            <a:r>
              <a:rPr lang="en-US" sz="2400" b="1" dirty="0"/>
              <a:t>Porphyry-Epithermal Systems, </a:t>
            </a:r>
            <a:r>
              <a:rPr lang="en-US" sz="2400" b="1" dirty="0" err="1"/>
              <a:t>Lithocaps</a:t>
            </a:r>
            <a:r>
              <a:rPr lang="en-US" sz="2400" b="1" dirty="0"/>
              <a:t> and Breccia Complexes</a:t>
            </a:r>
            <a:endParaRPr lang="en-US" sz="2400" dirty="0"/>
          </a:p>
          <a:p>
            <a:pPr algn="ctr"/>
            <a:r>
              <a:rPr lang="en-US" sz="2000" i="1" dirty="0"/>
              <a:t>Maden </a:t>
            </a:r>
            <a:r>
              <a:rPr lang="en-US" sz="2000" i="1" dirty="0" err="1"/>
              <a:t>Potansiyel</a:t>
            </a:r>
            <a:r>
              <a:rPr lang="en-US" sz="2000" i="1" dirty="0"/>
              <a:t> </a:t>
            </a:r>
            <a:r>
              <a:rPr lang="en-US" sz="2000" i="1" dirty="0" err="1"/>
              <a:t>Bölgesi</a:t>
            </a:r>
            <a:r>
              <a:rPr lang="en-US" sz="2000" i="1" dirty="0"/>
              <a:t> </a:t>
            </a:r>
            <a:r>
              <a:rPr lang="en-US" sz="2000" i="1" dirty="0" err="1"/>
              <a:t>Tanımlaması</a:t>
            </a:r>
            <a:r>
              <a:rPr lang="en-US" sz="2000" i="1" dirty="0"/>
              <a:t>; </a:t>
            </a:r>
            <a:r>
              <a:rPr lang="en-US" sz="2000" i="1" dirty="0" err="1"/>
              <a:t>Porfiri-Epitermal</a:t>
            </a:r>
            <a:r>
              <a:rPr lang="en-US" sz="2000" i="1" dirty="0"/>
              <a:t> </a:t>
            </a:r>
            <a:r>
              <a:rPr lang="en-US" sz="2000" i="1" dirty="0" err="1"/>
              <a:t>Sistemleri</a:t>
            </a:r>
            <a:r>
              <a:rPr lang="en-US" sz="2000" i="1" dirty="0"/>
              <a:t>, </a:t>
            </a:r>
            <a:r>
              <a:rPr lang="en-US" sz="2000" i="1" dirty="0" err="1"/>
              <a:t>Lithocap</a:t>
            </a:r>
            <a:r>
              <a:rPr lang="en-US" sz="2000" i="1" dirty="0"/>
              <a:t> ve </a:t>
            </a:r>
            <a:r>
              <a:rPr lang="en-US" sz="2000" i="1" dirty="0" err="1"/>
              <a:t>Breş</a:t>
            </a:r>
            <a:r>
              <a:rPr lang="en-US" sz="2000" i="1" dirty="0"/>
              <a:t> Temel </a:t>
            </a:r>
            <a:r>
              <a:rPr lang="en-US" sz="2000" i="1" dirty="0" err="1"/>
              <a:t>Özellikleri</a:t>
            </a:r>
            <a:r>
              <a:rPr lang="en-US" sz="2000" i="1" dirty="0"/>
              <a:t>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153559C-CAE5-D518-AFEB-9200FEBA3D1F}"/>
              </a:ext>
            </a:extLst>
          </p:cNvPr>
          <p:cNvSpPr txBox="1"/>
          <p:nvPr/>
        </p:nvSpPr>
        <p:spPr>
          <a:xfrm>
            <a:off x="2499371" y="4383700"/>
            <a:ext cx="9338345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dirty="0"/>
              <a:t>Maden Jeologları Derneği (MJD) </a:t>
            </a:r>
            <a:r>
              <a:rPr lang="en-US" dirty="0" err="1"/>
              <a:t>aracılığla</a:t>
            </a:r>
            <a:r>
              <a:rPr lang="en-US" dirty="0"/>
              <a:t> 23 Eylül 2025 </a:t>
            </a:r>
            <a:r>
              <a:rPr lang="en-US" dirty="0" err="1"/>
              <a:t>Salı</a:t>
            </a:r>
            <a:r>
              <a:rPr lang="en-US" dirty="0"/>
              <a:t> </a:t>
            </a:r>
            <a:r>
              <a:rPr lang="en-US" dirty="0" err="1"/>
              <a:t>Günü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09:00-17:00 </a:t>
            </a:r>
            <a:r>
              <a:rPr lang="en-US" dirty="0" err="1"/>
              <a:t>arasında</a:t>
            </a:r>
            <a:r>
              <a:rPr lang="en-US" dirty="0"/>
              <a:t>, Sayın </a:t>
            </a:r>
            <a:r>
              <a:rPr lang="en-US" b="1" dirty="0"/>
              <a:t>Simon Meldrum </a:t>
            </a:r>
            <a:r>
              <a:rPr lang="en-US" dirty="0"/>
              <a:t>(Exploration Geology Consultant)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i="1" dirty="0"/>
              <a:t>“Mineral District Development” ve “Porphyry-Epithermal Systems, </a:t>
            </a:r>
            <a:r>
              <a:rPr lang="en-US" i="1" dirty="0" err="1"/>
              <a:t>Lithocaps</a:t>
            </a:r>
            <a:r>
              <a:rPr lang="en-US" i="1" dirty="0"/>
              <a:t> and Breccias - key features and processes”</a:t>
            </a:r>
            <a:r>
              <a:rPr lang="en-US" dirty="0"/>
              <a:t> </a:t>
            </a:r>
            <a:r>
              <a:rPr lang="en-US" dirty="0" err="1"/>
              <a:t>konularında</a:t>
            </a:r>
            <a:r>
              <a:rPr lang="en-US" dirty="0"/>
              <a:t>  MJD </a:t>
            </a:r>
            <a:r>
              <a:rPr lang="en-US" dirty="0" err="1"/>
              <a:t>dernek</a:t>
            </a:r>
            <a:r>
              <a:rPr lang="en-US" dirty="0"/>
              <a:t> </a:t>
            </a:r>
            <a:r>
              <a:rPr lang="en-US" dirty="0" err="1"/>
              <a:t>genel</a:t>
            </a:r>
            <a:r>
              <a:rPr lang="en-US" dirty="0"/>
              <a:t> </a:t>
            </a:r>
            <a:r>
              <a:rPr lang="en-US" dirty="0" err="1"/>
              <a:t>merkezinde</a:t>
            </a:r>
            <a:r>
              <a:rPr lang="en-US" dirty="0"/>
              <a:t>  </a:t>
            </a:r>
            <a:r>
              <a:rPr lang="en-US" dirty="0" err="1"/>
              <a:t>seminer</a:t>
            </a:r>
            <a:r>
              <a:rPr lang="en-US" dirty="0"/>
              <a:t> </a:t>
            </a:r>
            <a:r>
              <a:rPr lang="en-US" dirty="0" err="1"/>
              <a:t>verilecektir</a:t>
            </a:r>
            <a:r>
              <a:rPr lang="en-US" dirty="0"/>
              <a:t>.</a:t>
            </a:r>
            <a:endParaRPr lang="tr-TR" dirty="0"/>
          </a:p>
          <a:p>
            <a:r>
              <a:rPr lang="en-US" dirty="0"/>
              <a:t> </a:t>
            </a:r>
            <a:endParaRPr lang="tr-TR" dirty="0"/>
          </a:p>
          <a:p>
            <a:r>
              <a:rPr lang="en-US" dirty="0" err="1"/>
              <a:t>Ayrıntılar</a:t>
            </a:r>
            <a:r>
              <a:rPr lang="en-US" dirty="0"/>
              <a:t>: </a:t>
            </a:r>
            <a:r>
              <a:rPr lang="en-US" dirty="0">
                <a:hlinkClick r:id="rId3"/>
              </a:rPr>
              <a:t>www.mjd.org.tr</a:t>
            </a:r>
            <a:endParaRPr lang="en-US" dirty="0"/>
          </a:p>
          <a:p>
            <a:r>
              <a:rPr lang="en-US" dirty="0">
                <a:hlinkClick r:id="rId4"/>
              </a:rPr>
              <a:t>Simon Meldrum | LinkedIn</a:t>
            </a:r>
            <a:endParaRPr lang="tr-TR" dirty="0"/>
          </a:p>
          <a:p>
            <a:endParaRPr lang="en-US" sz="1800" b="1" cap="none" spc="0" dirty="0">
              <a:ln w="0"/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7" name="Picture 2" descr="MJD | Madencilik Türkiye Dergisi Haber Portalı">
            <a:extLst>
              <a:ext uri="{FF2B5EF4-FFF2-40B4-BE49-F238E27FC236}">
                <a16:creationId xmlns:a16="http://schemas.microsoft.com/office/drawing/2014/main" id="{5FA250C1-A9D9-A166-24ED-2A407FA678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220" y="0"/>
            <a:ext cx="1187358" cy="1117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3B3EF46F-C0D0-92BF-3347-A775B51FDEE5}"/>
              </a:ext>
            </a:extLst>
          </p:cNvPr>
          <p:cNvSpPr txBox="1"/>
          <p:nvPr/>
        </p:nvSpPr>
        <p:spPr>
          <a:xfrm>
            <a:off x="9001798" y="6370659"/>
            <a:ext cx="318067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1" i="1" dirty="0">
                <a:ln w="0"/>
                <a:latin typeface="Calibri" panose="020F0502020204030204" pitchFamily="34" charset="0"/>
                <a:cs typeface="Calibri" panose="020F0502020204030204" pitchFamily="34" charset="0"/>
              </a:rPr>
              <a:t>Not: Seminer dili İngilizcedir</a:t>
            </a:r>
            <a:endParaRPr lang="en-US" sz="1200" b="1" i="1" dirty="0"/>
          </a:p>
        </p:txBody>
      </p:sp>
      <p:pic>
        <p:nvPicPr>
          <p:cNvPr id="20" name="Picture 2" descr="MJD | Madencilik Türkiye Dergisi Haber Portalı">
            <a:extLst>
              <a:ext uri="{FF2B5EF4-FFF2-40B4-BE49-F238E27FC236}">
                <a16:creationId xmlns:a16="http://schemas.microsoft.com/office/drawing/2014/main" id="{FC7F52E3-9A04-49AD-D82E-CBEC48E532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23983" y="7726"/>
            <a:ext cx="1187358" cy="1117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Resim 2">
            <a:extLst>
              <a:ext uri="{FF2B5EF4-FFF2-40B4-BE49-F238E27FC236}">
                <a16:creationId xmlns:a16="http://schemas.microsoft.com/office/drawing/2014/main" id="{3512EDBE-B644-BCBE-C6C4-0D1FF6AFD50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041" y="4091789"/>
            <a:ext cx="2266950" cy="2266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7373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102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>Çalık Holding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Yonca Yıldırım</dc:creator>
  <cp:lastModifiedBy>Bayram Artun</cp:lastModifiedBy>
  <cp:revision>31</cp:revision>
  <dcterms:created xsi:type="dcterms:W3CDTF">2025-07-28T12:44:07Z</dcterms:created>
  <dcterms:modified xsi:type="dcterms:W3CDTF">2025-08-01T09:14:34Z</dcterms:modified>
</cp:coreProperties>
</file>